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13" r:id="rId2"/>
    <p:sldId id="358" r:id="rId3"/>
    <p:sldId id="624" r:id="rId4"/>
    <p:sldId id="576" r:id="rId5"/>
    <p:sldId id="541" r:id="rId6"/>
    <p:sldId id="542" r:id="rId7"/>
    <p:sldId id="539" r:id="rId8"/>
    <p:sldId id="536" r:id="rId9"/>
    <p:sldId id="540" r:id="rId10"/>
    <p:sldId id="610" r:id="rId11"/>
    <p:sldId id="537" r:id="rId12"/>
    <p:sldId id="538" r:id="rId13"/>
    <p:sldId id="530" r:id="rId14"/>
    <p:sldId id="543" r:id="rId15"/>
    <p:sldId id="547" r:id="rId16"/>
    <p:sldId id="623" r:id="rId17"/>
    <p:sldId id="549" r:id="rId18"/>
    <p:sldId id="550" r:id="rId19"/>
    <p:sldId id="570" r:id="rId20"/>
    <p:sldId id="571" r:id="rId21"/>
    <p:sldId id="628" r:id="rId22"/>
    <p:sldId id="625" r:id="rId23"/>
    <p:sldId id="577" r:id="rId24"/>
    <p:sldId id="479" r:id="rId25"/>
    <p:sldId id="485" r:id="rId26"/>
    <p:sldId id="499" r:id="rId27"/>
    <p:sldId id="500" r:id="rId28"/>
    <p:sldId id="589" r:id="rId29"/>
    <p:sldId id="600" r:id="rId30"/>
    <p:sldId id="578" r:id="rId31"/>
    <p:sldId id="401" r:id="rId32"/>
    <p:sldId id="475" r:id="rId33"/>
    <p:sldId id="620" r:id="rId34"/>
    <p:sldId id="580" r:id="rId35"/>
    <p:sldId id="581" r:id="rId36"/>
    <p:sldId id="582" r:id="rId37"/>
    <p:sldId id="583" r:id="rId38"/>
    <p:sldId id="584" r:id="rId39"/>
    <p:sldId id="585" r:id="rId40"/>
    <p:sldId id="587" r:id="rId41"/>
    <p:sldId id="588" r:id="rId42"/>
    <p:sldId id="626" r:id="rId43"/>
    <p:sldId id="340" r:id="rId44"/>
    <p:sldId id="350" r:id="rId45"/>
    <p:sldId id="351" r:id="rId46"/>
    <p:sldId id="352" r:id="rId47"/>
    <p:sldId id="346" r:id="rId48"/>
    <p:sldId id="347" r:id="rId49"/>
    <p:sldId id="349" r:id="rId50"/>
    <p:sldId id="348" r:id="rId51"/>
    <p:sldId id="590" r:id="rId52"/>
    <p:sldId id="341" r:id="rId53"/>
    <p:sldId id="621" r:id="rId54"/>
    <p:sldId id="342" r:id="rId55"/>
    <p:sldId id="343" r:id="rId56"/>
    <p:sldId id="367" r:id="rId57"/>
    <p:sldId id="368" r:id="rId58"/>
    <p:sldId id="627" r:id="rId59"/>
    <p:sldId id="467" r:id="rId60"/>
    <p:sldId id="487" r:id="rId61"/>
    <p:sldId id="488" r:id="rId62"/>
    <p:sldId id="599" r:id="rId63"/>
    <p:sldId id="478" r:id="rId64"/>
    <p:sldId id="477" r:id="rId65"/>
    <p:sldId id="472" r:id="rId66"/>
    <p:sldId id="468" r:id="rId67"/>
    <p:sldId id="611" r:id="rId68"/>
    <p:sldId id="601" r:id="rId69"/>
    <p:sldId id="608" r:id="rId70"/>
    <p:sldId id="629" r:id="rId71"/>
    <p:sldId id="602" r:id="rId72"/>
    <p:sldId id="607" r:id="rId73"/>
    <p:sldId id="603" r:id="rId74"/>
    <p:sldId id="604" r:id="rId75"/>
    <p:sldId id="609" r:id="rId76"/>
    <p:sldId id="503" r:id="rId7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>
      <p:ext uri="{19B8F6BF-5375-455C-9EA6-DF929625EA0E}">
        <p15:presenceInfo xmlns:p15="http://schemas.microsoft.com/office/powerpoint/2012/main" userId="류성한 (Seonghan Ry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2019-05-02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138vmAAKrA" TargetMode="External"/><Relationship Id="rId5" Type="http://schemas.openxmlformats.org/officeDocument/2006/relationships/hyperlink" Target="https://www.youtube.com/watch?v=A138vmAAKrA" TargetMode="Externa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0%9C%EA%B2%AC%EB%B2%9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A138vmAAKr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680708"/>
            <a:ext cx="7213600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450" y="5943600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https://www.youtube.com/watch?v=A138vmAAKrA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6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를 가지므로 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2"/>
            <a:r>
              <a:rPr lang="en-US" altLang="ko-KR" i="1" dirty="0"/>
              <a:t>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</a:t>
            </a:r>
            <a:r>
              <a:rPr lang="en-US" altLang="ko-KR" i="1" dirty="0" smtClean="0"/>
              <a:t>explored</a:t>
            </a:r>
            <a:r>
              <a:rPr lang="ko-KR" altLang="en-US" dirty="0" smtClean="0"/>
              <a:t>에 없으면</a:t>
            </a:r>
            <a:r>
              <a:rPr lang="en-US" altLang="ko-KR" dirty="0" smtClean="0"/>
              <a:t>:</a:t>
            </a:r>
            <a:endParaRPr lang="en-US" altLang="ko-KR" sz="2000" dirty="0"/>
          </a:p>
          <a:p>
            <a:pPr lvl="3"/>
            <a:r>
              <a:rPr lang="en-US" altLang="ko-KR" i="1" dirty="0" err="1" smtClean="0"/>
              <a:t>Frontier</a:t>
            </a:r>
            <a:r>
              <a:rPr lang="en-US" altLang="ko-KR" dirty="0" err="1" smtClean="0"/>
              <a:t>.update</a:t>
            </a:r>
            <a:r>
              <a:rPr lang="en-US" altLang="ko-KR" dirty="0" smtClean="0"/>
              <a:t>(solution=</a:t>
            </a:r>
            <a:r>
              <a:rPr lang="en-US" altLang="ko-KR" i="1" dirty="0" smtClean="0"/>
              <a:t>s</a:t>
            </a:r>
            <a:r>
              <a:rPr lang="en-US" altLang="ko-KR" dirty="0"/>
              <a:t>’, cost=</a:t>
            </a:r>
            <a:r>
              <a:rPr lang="en-US" altLang="ko-KR" i="1" dirty="0"/>
              <a:t>p</a:t>
            </a:r>
            <a:r>
              <a:rPr lang="en-US" altLang="ko-KR" dirty="0"/>
              <a:t> + cost(</a:t>
            </a:r>
            <a:r>
              <a:rPr lang="en-US" altLang="ko-KR" i="1" dirty="0"/>
              <a:t>s</a:t>
            </a:r>
            <a:r>
              <a:rPr lang="en-US" altLang="ko-KR" dirty="0"/>
              <a:t>, </a:t>
            </a:r>
            <a:r>
              <a:rPr lang="en-US" altLang="ko-KR" i="1" dirty="0"/>
              <a:t>a</a:t>
            </a:r>
            <a:r>
              <a:rPr lang="en-US" altLang="ko-KR" dirty="0"/>
              <a:t>))</a:t>
            </a:r>
          </a:p>
          <a:p>
            <a:pPr lvl="3"/>
            <a:r>
              <a:rPr lang="en-US" altLang="ko-KR" dirty="0"/>
              <a:t>s’</a:t>
            </a:r>
            <a:r>
              <a:rPr lang="ko-KR" altLang="en-US" dirty="0"/>
              <a:t>에 대한 최적경로가 바뀌면</a:t>
            </a:r>
            <a:r>
              <a:rPr lang="en-US" altLang="ko-KR" dirty="0"/>
              <a:t>:</a:t>
            </a:r>
          </a:p>
          <a:p>
            <a:pPr lvl="4"/>
            <a:r>
              <a:rPr lang="en-US" altLang="ko-KR" i="1" dirty="0" err="1"/>
              <a:t>Backpointer</a:t>
            </a:r>
            <a:r>
              <a:rPr lang="en-US" altLang="ko-KR" dirty="0"/>
              <a:t>[</a:t>
            </a:r>
            <a:r>
              <a:rPr lang="en-US" altLang="ko-KR" i="1" dirty="0"/>
              <a:t>s</a:t>
            </a:r>
            <a:r>
              <a:rPr lang="en-US" altLang="ko-KR" dirty="0"/>
              <a:t>’]=s</a:t>
            </a:r>
            <a:endParaRPr lang="ko-KR" altLang="en-US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/>
              <a:t>, </a:t>
            </a:r>
            <a:r>
              <a:rPr lang="ko-KR" altLang="en-US" smtClean="0"/>
              <a:t>비용이 </a:t>
            </a:r>
            <a:r>
              <a:rPr lang="ko-KR" altLang="en-US" dirty="0"/>
              <a:t>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구현</a:t>
            </a:r>
          </a:p>
          <a:p>
            <a:endParaRPr lang="en-US" altLang="ko-KR" dirty="0"/>
          </a:p>
          <a:p>
            <a:r>
              <a:rPr lang="en-US" altLang="ko-KR" b="1" dirty="0"/>
              <a:t>Q. n-gram </a:t>
            </a:r>
            <a:r>
              <a:rPr lang="ko-KR" altLang="en-US" b="1" dirty="0"/>
              <a:t>언어 모델을 바탕으로 감정 분석 할 수 있는 방법</a:t>
            </a:r>
            <a:r>
              <a:rPr lang="en-US" altLang="ko-KR" b="1" dirty="0"/>
              <a:t>?</a:t>
            </a:r>
          </a:p>
          <a:p>
            <a:pPr lvl="1"/>
            <a:r>
              <a:rPr lang="en-US" altLang="ko-KR" dirty="0" smtClean="0"/>
              <a:t>Naïve Bayes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smtClean="0"/>
              <a:t>output</a:t>
            </a:r>
            <a:r>
              <a:rPr lang="ko-KR" altLang="en-US" smtClean="0"/>
              <a:t>에 </a:t>
            </a:r>
            <a:r>
              <a:rPr lang="ko-KR" altLang="en-US" dirty="0"/>
              <a:t>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121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={S:0}</a:t>
            </a:r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971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ko-KR" altLang="en-US" sz="1600" dirty="0"/>
              <a:t>시작 상태를 </a:t>
            </a:r>
            <a:r>
              <a:rPr lang="en-US" altLang="ko-KR" sz="1600" i="1" dirty="0"/>
              <a:t>frontier</a:t>
            </a:r>
            <a:r>
              <a:rPr lang="ko-KR" altLang="en-US" sz="1600" dirty="0"/>
              <a:t>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r>
              <a:rPr lang="ko-KR" altLang="en-US" sz="1600" dirty="0"/>
              <a:t>반복 </a:t>
            </a:r>
            <a:r>
              <a:rPr lang="en-US" altLang="ko-KR" sz="1600" dirty="0"/>
              <a:t>(frontier</a:t>
            </a:r>
            <a:r>
              <a:rPr lang="ko-KR" altLang="en-US" sz="1600" dirty="0"/>
              <a:t>가 텅 빌 때까지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i="1" dirty="0"/>
              <a:t>Frontier</a:t>
            </a:r>
            <a:r>
              <a:rPr lang="ko-KR" altLang="en-US" sz="1600" dirty="0"/>
              <a:t>에서 최소 비용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솔루션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600" dirty="0"/>
              <a:t>솔루션 반환하고 알고리즘 종료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1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Frontier</a:t>
            </a:r>
            <a:r>
              <a:rPr lang="ko-KR" altLang="en-US" sz="1600" dirty="0"/>
              <a:t>에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/>
              <a:t> + 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>
                <a:solidFill>
                  <a:srgbClr val="FF0000"/>
                </a:solidFill>
              </a:rPr>
              <a:t>heuristic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</a:t>
            </a:r>
            <a:r>
              <a:rPr lang="en-US" altLang="ko-KR" sz="1600" dirty="0"/>
              <a:t> </a:t>
            </a:r>
            <a:r>
              <a:rPr lang="ko-KR" altLang="en-US" sz="1600" dirty="0"/>
              <a:t>비용을 갖는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lvl="3"/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ko-KR" altLang="en-US" sz="1600" dirty="0">
                <a:solidFill>
                  <a:srgbClr val="FF0000"/>
                </a:solidFill>
              </a:rPr>
              <a:t>에 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</a:t>
            </a:r>
            <a:r>
              <a:rPr lang="ko-KR" altLang="en-US" sz="1600" dirty="0">
                <a:solidFill>
                  <a:srgbClr val="FF0000"/>
                </a:solidFill>
              </a:rPr>
              <a:t>의 값을 </a:t>
            </a:r>
            <a:r>
              <a:rPr lang="en-US" altLang="ko-KR" sz="1600" i="1" dirty="0" err="1">
                <a:solidFill>
                  <a:srgbClr val="FF0000"/>
                </a:solidFill>
              </a:rPr>
              <a:t>cost_so_far</a:t>
            </a:r>
            <a:r>
              <a:rPr lang="en-US" altLang="ko-KR" sz="1600" i="1" dirty="0">
                <a:solidFill>
                  <a:srgbClr val="FF0000"/>
                </a:solidFill>
              </a:rPr>
              <a:t>[s]</a:t>
            </a:r>
            <a:r>
              <a:rPr lang="en-US" altLang="ko-KR" sz="1600" dirty="0">
                <a:solidFill>
                  <a:srgbClr val="FF0000"/>
                </a:solidFill>
              </a:rPr>
              <a:t> + cost(</a:t>
            </a:r>
            <a:r>
              <a:rPr lang="en-US" altLang="ko-KR" sz="1600" i="1" dirty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en-US" altLang="ko-KR" sz="1600" i="1" dirty="0">
                <a:solidFill>
                  <a:srgbClr val="FF0000"/>
                </a:solidFill>
              </a:rPr>
              <a:t>a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>
                <a:solidFill>
                  <a:srgbClr val="FF0000"/>
                </a:solidFill>
              </a:rPr>
              <a:t>로 업데이트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최소 비용인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24454" y="3518479"/>
            <a:ext cx="208824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이로써 </a:t>
            </a:r>
            <a:r>
              <a:rPr lang="en-US" altLang="ko-KR" i="1" dirty="0">
                <a:solidFill>
                  <a:srgbClr val="FF0000"/>
                </a:solidFill>
              </a:rPr>
              <a:t>heuristic </a:t>
            </a:r>
            <a:r>
              <a:rPr lang="ko-KR" altLang="en-US" i="1" dirty="0">
                <a:solidFill>
                  <a:srgbClr val="FF0000"/>
                </a:solidFill>
              </a:rPr>
              <a:t>값을 고려해 </a:t>
            </a:r>
            <a:r>
              <a:rPr lang="en-US" altLang="ko-KR" i="1" dirty="0">
                <a:solidFill>
                  <a:srgbClr val="FF0000"/>
                </a:solidFill>
              </a:rPr>
              <a:t>solution</a:t>
            </a:r>
            <a:r>
              <a:rPr lang="ko-KR" altLang="en-US" i="1" dirty="0">
                <a:solidFill>
                  <a:srgbClr val="FF0000"/>
                </a:solidFill>
              </a:rPr>
              <a:t>을 </a:t>
            </a:r>
            <a:r>
              <a:rPr lang="en-US" altLang="ko-KR" i="1" dirty="0">
                <a:solidFill>
                  <a:srgbClr val="FF0000"/>
                </a:solidFill>
              </a:rPr>
              <a:t>search </a:t>
            </a:r>
            <a:r>
              <a:rPr lang="ko-KR" altLang="en-US" i="1" dirty="0">
                <a:solidFill>
                  <a:srgbClr val="FF0000"/>
                </a:solidFill>
              </a:rPr>
              <a:t>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3149147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이전엔 </a:t>
            </a:r>
            <a:r>
              <a:rPr lang="en-US" altLang="ko-KR" i="1" u="sng" dirty="0">
                <a:solidFill>
                  <a:srgbClr val="0070C0"/>
                </a:solidFill>
              </a:rPr>
              <a:t>p</a:t>
            </a:r>
            <a:r>
              <a:rPr lang="ko-KR" altLang="en-US" u="sng" dirty="0">
                <a:solidFill>
                  <a:srgbClr val="0070C0"/>
                </a:solidFill>
              </a:rPr>
              <a:t>값을 그대로 사용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445000" y="3518479"/>
            <a:ext cx="1295400" cy="161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14677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ko-KR" altLang="en-US" dirty="0"/>
              <a:t>이 경우 </a:t>
            </a:r>
            <a:r>
              <a:rPr lang="en-US" altLang="ko-KR" dirty="0"/>
              <a:t>consistency </a:t>
            </a:r>
            <a:r>
              <a:rPr lang="ko-KR" altLang="en-US" dirty="0"/>
              <a:t>도 보장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≥−4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14822</TotalTime>
  <Words>3650</Words>
  <Application>Microsoft Office PowerPoint</Application>
  <PresentationFormat>화면 슬라이드 쇼(4:3)</PresentationFormat>
  <Paragraphs>1077</Paragraphs>
  <Slides>76</Slides>
  <Notes>76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맑은 고딕</vt:lpstr>
      <vt:lpstr>Arial</vt:lpstr>
      <vt:lpstr>Cambria Math</vt:lpstr>
      <vt:lpstr>Consolas</vt:lpstr>
      <vt:lpstr>Wingdings</vt:lpstr>
      <vt:lpstr>Office 테마</vt:lpstr>
      <vt:lpstr>인공지능 실습 Chapter 3 Search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솔루션의 비용</vt:lpstr>
      <vt:lpstr>Vowel Insertion</vt:lpstr>
      <vt:lpstr>Vowel Insertion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ndh</cp:lastModifiedBy>
  <cp:revision>1956</cp:revision>
  <cp:lastPrinted>2017-03-15T11:41:30Z</cp:lastPrinted>
  <dcterms:created xsi:type="dcterms:W3CDTF">2017-02-27T07:24:51Z</dcterms:created>
  <dcterms:modified xsi:type="dcterms:W3CDTF">2019-05-02T02:38:45Z</dcterms:modified>
</cp:coreProperties>
</file>